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1769"/>
    <a:srgbClr val="EA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33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10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10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svg"/><Relationship Id="rId17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6.svg"/><Relationship Id="rId3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image" Target="../media/image65.png"/><Relationship Id="rId17" Type="http://schemas.openxmlformats.org/officeDocument/2006/relationships/image" Target="../media/image6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56.svg"/><Relationship Id="rId5" Type="http://schemas.openxmlformats.org/officeDocument/2006/relationships/image" Target="../media/image48.pn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63.svg"/><Relationship Id="rId9" Type="http://schemas.openxmlformats.org/officeDocument/2006/relationships/image" Target="../media/image6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1295400"/>
            <a:ext cx="15316200" cy="7696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29575" y="4114800"/>
            <a:ext cx="8782050" cy="21526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77550" y="6038850"/>
            <a:ext cx="5943600" cy="142875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29550" y="8286750"/>
            <a:ext cx="89725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57800" y="3429000"/>
            <a:ext cx="9829800" cy="44958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762250" y="2857500"/>
            <a:ext cx="741045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1295400"/>
            <a:ext cx="15316200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F5B02-6ACC-354A-B56D-B6BB9C41D20D}"/>
              </a:ext>
            </a:extLst>
          </p:cNvPr>
          <p:cNvSpPr txBox="1"/>
          <p:nvPr/>
        </p:nvSpPr>
        <p:spPr>
          <a:xfrm>
            <a:off x="1485900" y="5140842"/>
            <a:ext cx="8763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EAF0FE"/>
                </a:solidFill>
                <a:latin typeface="Poppins" pitchFamily="2" charset="77"/>
                <a:cs typeface="Poppins" pitchFamily="2" charset="77"/>
              </a:rPr>
              <a:t>Thank you! </a:t>
            </a:r>
            <a:r>
              <a:rPr lang="en-US" sz="9600" b="1" dirty="0">
                <a:solidFill>
                  <a:srgbClr val="FD1769"/>
                </a:solidFill>
                <a:latin typeface="Poppins" pitchFamily="2" charset="77"/>
                <a:cs typeface="Poppins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3008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1295400"/>
            <a:ext cx="1485900" cy="304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228850" y="1905000"/>
            <a:ext cx="9124950" cy="14287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266950" y="3429000"/>
            <a:ext cx="1276350" cy="2286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772400" y="5676900"/>
            <a:ext cx="7848600" cy="21717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85900" y="7048500"/>
            <a:ext cx="4762500" cy="9144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038475" y="5419725"/>
            <a:ext cx="1666875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1295400"/>
            <a:ext cx="1485900" cy="304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228850" y="1905000"/>
            <a:ext cx="3829050" cy="14287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266950" y="3429000"/>
            <a:ext cx="1276350" cy="2286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725400" y="5905500"/>
            <a:ext cx="1752600" cy="14478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163800" y="6057900"/>
            <a:ext cx="1638300" cy="123825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85900" y="5619750"/>
            <a:ext cx="1005840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29150" y="2895600"/>
            <a:ext cx="9029700" cy="44958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57800" y="4181475"/>
            <a:ext cx="681990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1295400"/>
            <a:ext cx="1485900" cy="304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228850" y="1905000"/>
            <a:ext cx="6858000" cy="142875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266950" y="3429000"/>
            <a:ext cx="1276350" cy="2286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85900" y="5562600"/>
            <a:ext cx="10058400" cy="27241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268200" y="5562600"/>
            <a:ext cx="3695700" cy="11430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268200" y="6972300"/>
            <a:ext cx="430530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33500"/>
            <a:ext cx="18288000" cy="862965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676275"/>
            <a:ext cx="601980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1295400"/>
            <a:ext cx="15316200" cy="44958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91050" y="4791075"/>
            <a:ext cx="1221105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6375" y="685800"/>
            <a:ext cx="10810875" cy="1076325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830050" y="5314950"/>
            <a:ext cx="876300" cy="5715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62650" y="5353050"/>
            <a:ext cx="876300" cy="5715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696200" y="2438400"/>
            <a:ext cx="3009900" cy="64770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486650" y="2276475"/>
            <a:ext cx="3409950" cy="680085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372767" y="2286000"/>
            <a:ext cx="4086225" cy="7591425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467725" y="9220200"/>
            <a:ext cx="1447800" cy="4191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914650" y="9220200"/>
            <a:ext cx="952500" cy="41910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116050" y="9220200"/>
            <a:ext cx="1771650" cy="41910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476375" y="2286000"/>
            <a:ext cx="382905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2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85900" y="685800"/>
            <a:ext cx="4267200" cy="108585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830050" y="5314950"/>
            <a:ext cx="876300" cy="5715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10250" y="5314950"/>
            <a:ext cx="876300" cy="5715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86650" y="2276475"/>
            <a:ext cx="3409950" cy="680085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373100" y="2286000"/>
            <a:ext cx="4086225" cy="7591425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467725" y="9220200"/>
            <a:ext cx="1447800" cy="4191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114550" y="9220200"/>
            <a:ext cx="2266950" cy="4191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4116050" y="9220200"/>
            <a:ext cx="1771650" cy="41910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705725" y="2438400"/>
            <a:ext cx="3000375" cy="647700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504950" y="2286000"/>
            <a:ext cx="3505200" cy="678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16</Words>
  <Application>Microsoft Macintosh PowerPoint</Application>
  <PresentationFormat>Custom</PresentationFormat>
  <Paragraphs>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Gao, Megan</cp:lastModifiedBy>
  <cp:revision>5</cp:revision>
  <dcterms:created xsi:type="dcterms:W3CDTF">2021-06-09T22:52:57Z</dcterms:created>
  <dcterms:modified xsi:type="dcterms:W3CDTF">2021-06-10T00:54:44Z</dcterms:modified>
</cp:coreProperties>
</file>